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E909-51DC-46A5-B8C7-E0D5361AF21E}" type="datetimeFigureOut">
              <a:rPr lang="de-DE" smtClean="0"/>
              <a:t>23.10.2011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D331E-D987-484E-9213-FBA97B05E1D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E909-51DC-46A5-B8C7-E0D5361AF21E}" type="datetimeFigureOut">
              <a:rPr lang="de-DE" smtClean="0"/>
              <a:t>23.10.2011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D331E-D987-484E-9213-FBA97B05E1D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E909-51DC-46A5-B8C7-E0D5361AF21E}" type="datetimeFigureOut">
              <a:rPr lang="de-DE" smtClean="0"/>
              <a:t>23.10.2011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D331E-D987-484E-9213-FBA97B05E1D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E909-51DC-46A5-B8C7-E0D5361AF21E}" type="datetimeFigureOut">
              <a:rPr lang="de-DE" smtClean="0"/>
              <a:t>23.10.2011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D331E-D987-484E-9213-FBA97B05E1D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E909-51DC-46A5-B8C7-E0D5361AF21E}" type="datetimeFigureOut">
              <a:rPr lang="de-DE" smtClean="0"/>
              <a:t>23.10.2011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D331E-D987-484E-9213-FBA97B05E1D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E909-51DC-46A5-B8C7-E0D5361AF21E}" type="datetimeFigureOut">
              <a:rPr lang="de-DE" smtClean="0"/>
              <a:t>23.10.2011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D331E-D987-484E-9213-FBA97B05E1D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E909-51DC-46A5-B8C7-E0D5361AF21E}" type="datetimeFigureOut">
              <a:rPr lang="de-DE" smtClean="0"/>
              <a:t>23.10.2011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D331E-D987-484E-9213-FBA97B05E1D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E909-51DC-46A5-B8C7-E0D5361AF21E}" type="datetimeFigureOut">
              <a:rPr lang="de-DE" smtClean="0"/>
              <a:t>23.10.2011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D331E-D987-484E-9213-FBA97B05E1D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E909-51DC-46A5-B8C7-E0D5361AF21E}" type="datetimeFigureOut">
              <a:rPr lang="de-DE" smtClean="0"/>
              <a:t>23.10.2011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D331E-D987-484E-9213-FBA97B05E1D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E909-51DC-46A5-B8C7-E0D5361AF21E}" type="datetimeFigureOut">
              <a:rPr lang="de-DE" smtClean="0"/>
              <a:t>23.10.2011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D331E-D987-484E-9213-FBA97B05E1D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E909-51DC-46A5-B8C7-E0D5361AF21E}" type="datetimeFigureOut">
              <a:rPr lang="de-DE" smtClean="0"/>
              <a:t>23.10.2011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D331E-D987-484E-9213-FBA97B05E1D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22E909-51DC-46A5-B8C7-E0D5361AF21E}" type="datetimeFigureOut">
              <a:rPr lang="de-DE" smtClean="0"/>
              <a:t>23.10.2011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7D331E-D987-484E-9213-FBA97B05E1D2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fishings\Pictures\mrtgjohjoh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980728"/>
            <a:ext cx="7736645" cy="4968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fishings\Pictures\imagesCAH8QVW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7464" y="980728"/>
            <a:ext cx="6623012" cy="50405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fishings\Pictures\imagesCASHPYD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1349" y="980729"/>
            <a:ext cx="7939808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Larissa-Design</vt:lpstr>
      <vt:lpstr>Folie 1</vt:lpstr>
      <vt:lpstr>Folie 2</vt:lpstr>
      <vt:lpstr>Folie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fishings</dc:creator>
  <cp:lastModifiedBy>fishings</cp:lastModifiedBy>
  <cp:revision>2</cp:revision>
  <dcterms:created xsi:type="dcterms:W3CDTF">2011-10-23T19:45:23Z</dcterms:created>
  <dcterms:modified xsi:type="dcterms:W3CDTF">2011-10-23T20:01:38Z</dcterms:modified>
</cp:coreProperties>
</file>